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76" r:id="rId4"/>
    <p:sldId id="277" r:id="rId5"/>
    <p:sldId id="269" r:id="rId6"/>
    <p:sldId id="272" r:id="rId7"/>
    <p:sldId id="26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0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4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1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8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0B17-0B45-4487-9DEE-4AA1C165C28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6E1E-5D2D-4D22-BD92-F558D481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4947" y="2241615"/>
            <a:ext cx="992777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705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705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ỚP 4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705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4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7712" y="2029451"/>
            <a:ext cx="1051560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i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en-US" b="1" i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39529" y="1056250"/>
            <a:ext cx="12192000" cy="24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 err="1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i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i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US" sz="4000" b="1" i="1" dirty="0" err="1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i="1" dirty="0" err="1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4000" b="1" i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i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5BE1164E-0E6C-4AD5-B4A7-D58A542C2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161" y="921860"/>
            <a:ext cx="7424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415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D85DAB5-B381-4E0F-921D-27305A2A2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161" y="1366916"/>
            <a:ext cx="7424045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10; 15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7B5905D-7B4B-48D5-B637-DF44FE9BF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162" y="1764481"/>
            <a:ext cx="8232360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19; 21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34D20F62-780D-4561-83EB-83D90F76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666" y="2162041"/>
            <a:ext cx="7765380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4; 4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0;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5B5623DA-EDF1-4895-8805-499000AD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162" y="2657890"/>
            <a:ext cx="776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253; 253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E62D0027-D26B-4172-92CA-202AA2C1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162" y="3095208"/>
            <a:ext cx="776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5; 13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8C8DBF4E-ECA6-49A5-8907-551C780A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766" y="3553239"/>
            <a:ext cx="8078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9,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10; 15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D2123ACB-894E-463E-9CE7-6094FDC1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666" y="4043577"/>
            <a:ext cx="8099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 ; 2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0;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60ED8168-D8EE-4F9A-A6F6-5DF6EFAE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162" y="4605956"/>
            <a:ext cx="776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585; 585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91BBC6C6-F908-4504-816C-320CCA8BA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918" y="5050733"/>
            <a:ext cx="776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15; 15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958DA4BF-50C1-49D0-A0BA-BCE02905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657" y="5488059"/>
            <a:ext cx="823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27,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28; 28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28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C94C750-7B5D-457D-91DB-61D0E6B7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666" y="5926420"/>
            <a:ext cx="7936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 ; 5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8C18481C-CC70-400A-A65C-978023C06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90" y="4577638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41535 : 195 =</a:t>
            </a:r>
            <a:r>
              <a:rPr lang="en-US" altLang="vi-VN" sz="3200" b="1" dirty="0">
                <a:cs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213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D490CB65-A761-490E-893C-674A0C75B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459" y="-3054"/>
            <a:ext cx="37890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a) 41535 : 195 = ?             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4FEDBD9A-156C-40CC-B0BF-90F0F0112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216" y="457395"/>
            <a:ext cx="5645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F01C9A-B291-4B6F-8295-3D6ADBFF7FFC}"/>
              </a:ext>
            </a:extLst>
          </p:cNvPr>
          <p:cNvSpPr txBox="1"/>
          <p:nvPr/>
        </p:nvSpPr>
        <p:spPr>
          <a:xfrm>
            <a:off x="354833" y="1064526"/>
            <a:ext cx="147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41535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DC7327-2CB3-473C-A3F1-535BB17E0EB0}"/>
              </a:ext>
            </a:extLst>
          </p:cNvPr>
          <p:cNvCxnSpPr/>
          <p:nvPr/>
        </p:nvCxnSpPr>
        <p:spPr>
          <a:xfrm>
            <a:off x="1815142" y="1200999"/>
            <a:ext cx="0" cy="14739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ED22E45-8371-4C3B-AE3B-76E3046A4958}"/>
              </a:ext>
            </a:extLst>
          </p:cNvPr>
          <p:cNvCxnSpPr>
            <a:cxnSpLocks/>
          </p:cNvCxnSpPr>
          <p:nvPr/>
        </p:nvCxnSpPr>
        <p:spPr>
          <a:xfrm>
            <a:off x="1801494" y="1641140"/>
            <a:ext cx="11259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23C7370-1C76-43DE-A069-61249C4D5922}"/>
              </a:ext>
            </a:extLst>
          </p:cNvPr>
          <p:cNvSpPr txBox="1"/>
          <p:nvPr/>
        </p:nvSpPr>
        <p:spPr>
          <a:xfrm>
            <a:off x="1835610" y="1071685"/>
            <a:ext cx="102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3A5C6C-593C-4BA1-A15C-3CB46193E737}"/>
              </a:ext>
            </a:extLst>
          </p:cNvPr>
          <p:cNvSpPr txBox="1"/>
          <p:nvPr/>
        </p:nvSpPr>
        <p:spPr>
          <a:xfrm>
            <a:off x="1851530" y="1678816"/>
            <a:ext cx="5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5993C3-C9FE-4973-8CE1-E8BC0E2E528D}"/>
              </a:ext>
            </a:extLst>
          </p:cNvPr>
          <p:cNvSpPr txBox="1"/>
          <p:nvPr/>
        </p:nvSpPr>
        <p:spPr>
          <a:xfrm>
            <a:off x="354832" y="1064522"/>
            <a:ext cx="102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A296D61-FC90-4996-A36D-D7719F00C08C}"/>
              </a:ext>
            </a:extLst>
          </p:cNvPr>
          <p:cNvSpPr txBox="1"/>
          <p:nvPr/>
        </p:nvSpPr>
        <p:spPr>
          <a:xfrm>
            <a:off x="379932" y="1584296"/>
            <a:ext cx="37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DB6B89-EF21-4352-B85E-4965F266238F}"/>
              </a:ext>
            </a:extLst>
          </p:cNvPr>
          <p:cNvSpPr txBox="1"/>
          <p:nvPr/>
        </p:nvSpPr>
        <p:spPr>
          <a:xfrm>
            <a:off x="1049849" y="1566497"/>
            <a:ext cx="5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31B22-372A-4E5A-9546-6F496A193996}"/>
              </a:ext>
            </a:extLst>
          </p:cNvPr>
          <p:cNvSpPr txBox="1"/>
          <p:nvPr/>
        </p:nvSpPr>
        <p:spPr>
          <a:xfrm>
            <a:off x="2083442" y="1667440"/>
            <a:ext cx="5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E90149-6E8C-44B5-B827-A10483899A6F}"/>
              </a:ext>
            </a:extLst>
          </p:cNvPr>
          <p:cNvSpPr txBox="1"/>
          <p:nvPr/>
        </p:nvSpPr>
        <p:spPr>
          <a:xfrm>
            <a:off x="2317266" y="1667440"/>
            <a:ext cx="5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5FBFAD-BFC2-4CDC-A3C2-99891B10175D}"/>
              </a:ext>
            </a:extLst>
          </p:cNvPr>
          <p:cNvSpPr txBox="1"/>
          <p:nvPr/>
        </p:nvSpPr>
        <p:spPr>
          <a:xfrm>
            <a:off x="569598" y="2004154"/>
            <a:ext cx="4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035C05-753A-4960-8805-DC4705194C68}"/>
              </a:ext>
            </a:extLst>
          </p:cNvPr>
          <p:cNvSpPr txBox="1"/>
          <p:nvPr/>
        </p:nvSpPr>
        <p:spPr>
          <a:xfrm>
            <a:off x="1279184" y="1994895"/>
            <a:ext cx="5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96C6A9-1E53-4FA9-BC17-946B3E4FE298}"/>
              </a:ext>
            </a:extLst>
          </p:cNvPr>
          <p:cNvSpPr txBox="1"/>
          <p:nvPr/>
        </p:nvSpPr>
        <p:spPr>
          <a:xfrm>
            <a:off x="1295321" y="2458937"/>
            <a:ext cx="39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A75A91-D666-46CA-A5FC-7B3DEAC8B422}"/>
              </a:ext>
            </a:extLst>
          </p:cNvPr>
          <p:cNvSpPr txBox="1"/>
          <p:nvPr/>
        </p:nvSpPr>
        <p:spPr>
          <a:xfrm>
            <a:off x="595164" y="1565121"/>
            <a:ext cx="5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642432-70B3-42D0-80CA-7D1B9E049569}"/>
              </a:ext>
            </a:extLst>
          </p:cNvPr>
          <p:cNvSpPr txBox="1"/>
          <p:nvPr/>
        </p:nvSpPr>
        <p:spPr>
          <a:xfrm flipH="1">
            <a:off x="827598" y="1561554"/>
            <a:ext cx="55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17F5BB-3807-4392-9113-3B24D1B0751B}"/>
              </a:ext>
            </a:extLst>
          </p:cNvPr>
          <p:cNvSpPr txBox="1"/>
          <p:nvPr/>
        </p:nvSpPr>
        <p:spPr>
          <a:xfrm>
            <a:off x="1040259" y="2001148"/>
            <a:ext cx="5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721005-D86B-49F3-B22D-0090AE77A89E}"/>
              </a:ext>
            </a:extLst>
          </p:cNvPr>
          <p:cNvSpPr txBox="1"/>
          <p:nvPr/>
        </p:nvSpPr>
        <p:spPr>
          <a:xfrm>
            <a:off x="796620" y="2004154"/>
            <a:ext cx="4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E0D4F9-2DCB-4F0F-AFA7-2F0C57A56C04}"/>
              </a:ext>
            </a:extLst>
          </p:cNvPr>
          <p:cNvSpPr txBox="1"/>
          <p:nvPr/>
        </p:nvSpPr>
        <p:spPr>
          <a:xfrm>
            <a:off x="1038282" y="2461209"/>
            <a:ext cx="39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E813F6-FD23-43D1-86C2-DB732E30D46B}"/>
              </a:ext>
            </a:extLst>
          </p:cNvPr>
          <p:cNvSpPr txBox="1"/>
          <p:nvPr/>
        </p:nvSpPr>
        <p:spPr>
          <a:xfrm>
            <a:off x="808538" y="2463481"/>
            <a:ext cx="39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8" grpId="0"/>
      <p:bldP spid="20" grpId="0"/>
      <p:bldP spid="21" grpId="0"/>
      <p:bldP spid="24" grpId="0"/>
      <p:bldP spid="26" grpId="0"/>
      <p:bldP spid="28" grpId="0"/>
      <p:bldP spid="30" grpId="0"/>
      <p:bldP spid="32" grpId="0"/>
      <p:bldP spid="35" grpId="0"/>
      <p:bldP spid="36" grpId="0"/>
      <p:bldP spid="37" grpId="0"/>
      <p:bldP spid="45" grpId="0"/>
      <p:bldP spid="48" grpId="0"/>
      <p:bldP spid="49" grpId="0"/>
      <p:bldP spid="50" grpId="0"/>
      <p:bldP spid="51" grpId="0"/>
      <p:bldP spid="25" grpId="0"/>
      <p:bldP spid="27" grpId="0"/>
      <p:bldP spid="29" grpId="0"/>
      <p:bldP spid="31" grpId="0"/>
      <p:bldP spid="34" grpId="0"/>
      <p:bldP spid="38" grpId="0"/>
      <p:bldP spid="33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3FC0308D-A5F5-47DF-8E2F-A141AFCCBABF}"/>
              </a:ext>
            </a:extLst>
          </p:cNvPr>
          <p:cNvGrpSpPr>
            <a:grpSpLocks/>
          </p:cNvGrpSpPr>
          <p:nvPr/>
        </p:nvGrpSpPr>
        <p:grpSpPr bwMode="auto">
          <a:xfrm>
            <a:off x="1302026" y="1636372"/>
            <a:ext cx="762000" cy="1295400"/>
            <a:chOff x="2670312" y="983976"/>
            <a:chExt cx="762000" cy="1295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905F3FB-263A-4DCD-B3C3-F2F2606B66F1}"/>
                </a:ext>
              </a:extLst>
            </p:cNvPr>
            <p:cNvCxnSpPr/>
            <p:nvPr/>
          </p:nvCxnSpPr>
          <p:spPr>
            <a:xfrm rot="5400000">
              <a:off x="2023406" y="1630882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8E14FB-922D-459A-BBF3-6E69CF379C76}"/>
                </a:ext>
              </a:extLst>
            </p:cNvPr>
            <p:cNvCxnSpPr/>
            <p:nvPr/>
          </p:nvCxnSpPr>
          <p:spPr>
            <a:xfrm>
              <a:off x="2670312" y="1348408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id="{4D3D92B0-F0B2-4E7B-BDD4-29CA03D02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4" y="1451323"/>
            <a:ext cx="1145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6C375FD-9CF1-4EB6-AF8B-458352BC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523" y="1454496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37C801D-0937-47D0-B3B9-C99848C5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38" y="1453463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1D381D40-9793-419D-BCE4-E7E8BF212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582" y="850767"/>
            <a:ext cx="80550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* 801 chia 245 </a:t>
            </a:r>
            <a:r>
              <a:rPr lang="en-US" altLang="vi-VN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E1E2D4B-F301-4651-83F9-F7DD2375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018" y="189810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0DCBDD4-B708-4B8D-A67C-809B8DED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842" y="1327843"/>
            <a:ext cx="80550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cs typeface="Times New Roman" panose="02020603050405020304" pitchFamily="18" charset="0"/>
              </a:rPr>
              <a:t>3 </a:t>
            </a:r>
            <a:r>
              <a:rPr lang="en-US" altLang="vi-VN" sz="2600" dirty="0" err="1"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cs typeface="Times New Roman" panose="02020603050405020304" pitchFamily="18" charset="0"/>
              </a:rPr>
              <a:t> 5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15 ; 21 </a:t>
            </a:r>
            <a:r>
              <a:rPr lang="en-US" altLang="vi-VN" sz="2600" dirty="0" err="1">
                <a:cs typeface="Times New Roman" panose="02020603050405020304" pitchFamily="18" charset="0"/>
              </a:rPr>
              <a:t>trừ</a:t>
            </a:r>
            <a:r>
              <a:rPr lang="en-US" altLang="vi-VN" sz="2600" dirty="0">
                <a:cs typeface="Times New Roman" panose="02020603050405020304" pitchFamily="18" charset="0"/>
              </a:rPr>
              <a:t> 15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6, </a:t>
            </a:r>
            <a:r>
              <a:rPr lang="en-US" altLang="vi-VN" sz="26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cs typeface="Times New Roman" panose="02020603050405020304" pitchFamily="18" charset="0"/>
              </a:rPr>
              <a:t> 6 </a:t>
            </a:r>
            <a:r>
              <a:rPr lang="en-US" altLang="vi-VN" sz="2600" dirty="0" err="1">
                <a:cs typeface="Times New Roman" panose="02020603050405020304" pitchFamily="18" charset="0"/>
              </a:rPr>
              <a:t>nhớ</a:t>
            </a:r>
            <a:r>
              <a:rPr lang="en-US" altLang="vi-VN" sz="26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AEF9CD76-BA61-4EE6-A202-4280B397B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46" y="1883818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E551B817-C9B3-4069-8993-868F348E5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3" y="1862095"/>
            <a:ext cx="360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49EFEEEB-A164-4D65-BCAD-87589969B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339" y="1725410"/>
            <a:ext cx="8610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cs typeface="Times New Roman" panose="02020603050405020304" pitchFamily="18" charset="0"/>
              </a:rPr>
              <a:t>3 </a:t>
            </a:r>
            <a:r>
              <a:rPr lang="en-US" altLang="vi-VN" sz="2600" dirty="0" err="1"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cs typeface="Times New Roman" panose="02020603050405020304" pitchFamily="18" charset="0"/>
              </a:rPr>
              <a:t> 4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12, </a:t>
            </a:r>
            <a:r>
              <a:rPr lang="en-US" altLang="vi-VN" sz="2600" dirty="0" err="1">
                <a:cs typeface="Times New Roman" panose="02020603050405020304" pitchFamily="18" charset="0"/>
              </a:rPr>
              <a:t>thêm</a:t>
            </a:r>
            <a:r>
              <a:rPr lang="en-US" altLang="vi-VN" sz="2600" dirty="0">
                <a:cs typeface="Times New Roman" panose="02020603050405020304" pitchFamily="18" charset="0"/>
              </a:rPr>
              <a:t> 2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14 ; 20 </a:t>
            </a:r>
            <a:r>
              <a:rPr lang="en-US" altLang="vi-VN" sz="2600" dirty="0" err="1">
                <a:cs typeface="Times New Roman" panose="02020603050405020304" pitchFamily="18" charset="0"/>
              </a:rPr>
              <a:t>trừ</a:t>
            </a:r>
            <a:r>
              <a:rPr lang="en-US" altLang="vi-VN" sz="2600" dirty="0">
                <a:cs typeface="Times New Roman" panose="02020603050405020304" pitchFamily="18" charset="0"/>
              </a:rPr>
              <a:t> 14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6, </a:t>
            </a:r>
            <a:r>
              <a:rPr lang="en-US" altLang="vi-VN" sz="26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cs typeface="Times New Roman" panose="02020603050405020304" pitchFamily="18" charset="0"/>
              </a:rPr>
              <a:t> 6 </a:t>
            </a:r>
            <a:r>
              <a:rPr lang="en-US" altLang="vi-VN" sz="2600" dirty="0" err="1">
                <a:cs typeface="Times New Roman" panose="02020603050405020304" pitchFamily="18" charset="0"/>
              </a:rPr>
              <a:t>nhớ</a:t>
            </a:r>
            <a:r>
              <a:rPr lang="en-US" altLang="vi-VN" sz="26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AE15B78D-1AE8-4952-B2F4-1CD017A7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51" y="18705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2B109714-612C-4BED-91BE-4EE130994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341" y="2469048"/>
            <a:ext cx="84254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cs typeface="Times New Roman" panose="02020603050405020304" pitchFamily="18" charset="0"/>
              </a:rPr>
              <a:t>3 </a:t>
            </a:r>
            <a:r>
              <a:rPr lang="en-US" altLang="vi-VN" sz="2600" dirty="0" err="1"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cs typeface="Times New Roman" panose="02020603050405020304" pitchFamily="18" charset="0"/>
              </a:rPr>
              <a:t> 2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6, </a:t>
            </a:r>
            <a:r>
              <a:rPr lang="en-US" altLang="vi-VN" sz="2600" dirty="0" err="1">
                <a:cs typeface="Times New Roman" panose="02020603050405020304" pitchFamily="18" charset="0"/>
              </a:rPr>
              <a:t>thêm</a:t>
            </a:r>
            <a:r>
              <a:rPr lang="en-US" altLang="vi-VN" sz="2600" dirty="0">
                <a:cs typeface="Times New Roman" panose="02020603050405020304" pitchFamily="18" charset="0"/>
              </a:rPr>
              <a:t> 2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8 ; 8 </a:t>
            </a:r>
            <a:r>
              <a:rPr lang="en-US" altLang="vi-VN" sz="2600" dirty="0" err="1">
                <a:cs typeface="Times New Roman" panose="02020603050405020304" pitchFamily="18" charset="0"/>
              </a:rPr>
              <a:t>trừ</a:t>
            </a:r>
            <a:r>
              <a:rPr lang="en-US" altLang="vi-VN" sz="2600" dirty="0">
                <a:cs typeface="Times New Roman" panose="02020603050405020304" pitchFamily="18" charset="0"/>
              </a:rPr>
              <a:t> 8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0, </a:t>
            </a:r>
            <a:r>
              <a:rPr lang="en-US" altLang="vi-VN" sz="26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10029C5D-6E63-4002-B8FB-C970E8CB5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7" y="188008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30BFDABA-359A-4179-B8DE-343BE4E3E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50" y="1450837"/>
            <a:ext cx="366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1F9F9732-06EB-4605-A4D9-393A2D847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897" y="2919347"/>
            <a:ext cx="84254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662 ; 662 chia 245 </a:t>
            </a:r>
            <a:r>
              <a:rPr lang="en-US" altLang="vi-VN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F3A0CA3A-D566-4D43-BA3E-5DB1C9FA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064" y="189810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3D9324AB-50C5-4544-9AFB-A9E371E2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341" y="3342843"/>
            <a:ext cx="84254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cs typeface="Times New Roman" panose="02020603050405020304" pitchFamily="18" charset="0"/>
              </a:rPr>
              <a:t>2 </a:t>
            </a:r>
            <a:r>
              <a:rPr lang="en-US" altLang="vi-VN" sz="2600" dirty="0" err="1"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cs typeface="Times New Roman" panose="02020603050405020304" pitchFamily="18" charset="0"/>
              </a:rPr>
              <a:t> 5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10 ; 12 </a:t>
            </a:r>
            <a:r>
              <a:rPr lang="en-US" altLang="vi-VN" sz="2600" dirty="0" err="1">
                <a:cs typeface="Times New Roman" panose="02020603050405020304" pitchFamily="18" charset="0"/>
              </a:rPr>
              <a:t>trừ</a:t>
            </a:r>
            <a:r>
              <a:rPr lang="en-US" altLang="vi-VN" sz="2600" dirty="0">
                <a:cs typeface="Times New Roman" panose="02020603050405020304" pitchFamily="18" charset="0"/>
              </a:rPr>
              <a:t> 10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2, </a:t>
            </a:r>
            <a:r>
              <a:rPr lang="en-US" altLang="vi-VN" sz="26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cs typeface="Times New Roman" panose="02020603050405020304" pitchFamily="18" charset="0"/>
              </a:rPr>
              <a:t> 2 </a:t>
            </a:r>
            <a:r>
              <a:rPr lang="en-US" altLang="vi-VN" sz="2600" dirty="0" err="1">
                <a:cs typeface="Times New Roman" panose="02020603050405020304" pitchFamily="18" charset="0"/>
              </a:rPr>
              <a:t>nhớ</a:t>
            </a:r>
            <a:r>
              <a:rPr lang="en-US" altLang="vi-VN" sz="26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7B3F6522-3E3A-487E-98B1-1D0082FB8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341" y="3734621"/>
            <a:ext cx="8610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cs typeface="Times New Roman" panose="02020603050405020304" pitchFamily="18" charset="0"/>
              </a:rPr>
              <a:t>2 </a:t>
            </a:r>
            <a:r>
              <a:rPr lang="en-US" altLang="vi-VN" sz="2600" dirty="0" err="1"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cs typeface="Times New Roman" panose="02020603050405020304" pitchFamily="18" charset="0"/>
              </a:rPr>
              <a:t> 4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8, </a:t>
            </a:r>
            <a:r>
              <a:rPr lang="en-US" altLang="vi-VN" sz="2600" dirty="0" err="1">
                <a:cs typeface="Times New Roman" panose="02020603050405020304" pitchFamily="18" charset="0"/>
              </a:rPr>
              <a:t>thêm</a:t>
            </a:r>
            <a:r>
              <a:rPr lang="en-US" altLang="vi-VN" sz="2600" dirty="0">
                <a:cs typeface="Times New Roman" panose="02020603050405020304" pitchFamily="18" charset="0"/>
              </a:rPr>
              <a:t> 1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9 ; 16 </a:t>
            </a:r>
            <a:r>
              <a:rPr lang="en-US" altLang="vi-VN" sz="2600" dirty="0" err="1">
                <a:cs typeface="Times New Roman" panose="02020603050405020304" pitchFamily="18" charset="0"/>
              </a:rPr>
              <a:t>trừ</a:t>
            </a:r>
            <a:r>
              <a:rPr lang="en-US" altLang="vi-VN" sz="2600" dirty="0">
                <a:cs typeface="Times New Roman" panose="02020603050405020304" pitchFamily="18" charset="0"/>
              </a:rPr>
              <a:t> 9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7, </a:t>
            </a:r>
            <a:r>
              <a:rPr lang="en-US" altLang="vi-VN" sz="26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cs typeface="Times New Roman" panose="02020603050405020304" pitchFamily="18" charset="0"/>
              </a:rPr>
              <a:t> 7 </a:t>
            </a:r>
            <a:r>
              <a:rPr lang="en-US" altLang="vi-VN" sz="2600" dirty="0" err="1">
                <a:cs typeface="Times New Roman" panose="02020603050405020304" pitchFamily="18" charset="0"/>
              </a:rPr>
              <a:t>nhớ</a:t>
            </a:r>
            <a:r>
              <a:rPr lang="en-US" altLang="vi-VN" sz="26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A0F3DC8-5523-41D7-9D5B-58D191B4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370417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8C9151FE-9A4B-4096-82F5-55EAE46F2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05" y="2375178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DCADD69A-5E1E-4671-8AD4-7503B54D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937" y="4089171"/>
            <a:ext cx="84254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cs typeface="Times New Roman" panose="02020603050405020304" pitchFamily="18" charset="0"/>
              </a:rPr>
              <a:t>2 </a:t>
            </a:r>
            <a:r>
              <a:rPr lang="en-US" altLang="vi-VN" sz="2600" dirty="0" err="1"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cs typeface="Times New Roman" panose="02020603050405020304" pitchFamily="18" charset="0"/>
              </a:rPr>
              <a:t> 2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4, </a:t>
            </a:r>
            <a:r>
              <a:rPr lang="en-US" altLang="vi-VN" sz="2600" dirty="0" err="1">
                <a:cs typeface="Times New Roman" panose="02020603050405020304" pitchFamily="18" charset="0"/>
              </a:rPr>
              <a:t>thêm</a:t>
            </a:r>
            <a:r>
              <a:rPr lang="en-US" altLang="vi-VN" sz="2600" dirty="0">
                <a:cs typeface="Times New Roman" panose="02020603050405020304" pitchFamily="18" charset="0"/>
              </a:rPr>
              <a:t> 1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5 ; 6 </a:t>
            </a:r>
            <a:r>
              <a:rPr lang="en-US" altLang="vi-VN" sz="2600" dirty="0" err="1">
                <a:cs typeface="Times New Roman" panose="02020603050405020304" pitchFamily="18" charset="0"/>
              </a:rPr>
              <a:t>trừ</a:t>
            </a:r>
            <a:r>
              <a:rPr lang="en-US" altLang="vi-VN" sz="2600" dirty="0">
                <a:cs typeface="Times New Roman" panose="02020603050405020304" pitchFamily="18" charset="0"/>
              </a:rPr>
              <a:t> 5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1, </a:t>
            </a:r>
            <a:r>
              <a:rPr lang="en-US" altLang="vi-VN" sz="26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F2ED7E74-4F68-4EBB-A093-62B7BABF3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88" y="237518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204283F7-683B-489F-8AC7-F1C343273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313" y="4519069"/>
            <a:ext cx="84254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1720 ; 1720 chia 245 </a:t>
            </a:r>
            <a:r>
              <a:rPr lang="en-US" altLang="vi-VN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7, </a:t>
            </a:r>
            <a:r>
              <a:rPr lang="en-US" altLang="vi-VN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7 ;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0073BC79-0BF5-4F9B-9626-CA8597C50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857" y="1911354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15915B37-9F1C-4F7F-8D17-BDEF1CBD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937" y="4928973"/>
            <a:ext cx="84254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cs typeface="Times New Roman" panose="02020603050405020304" pitchFamily="18" charset="0"/>
              </a:rPr>
              <a:t>7 </a:t>
            </a:r>
            <a:r>
              <a:rPr lang="en-US" altLang="vi-VN" sz="2600" dirty="0" err="1"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cs typeface="Times New Roman" panose="02020603050405020304" pitchFamily="18" charset="0"/>
              </a:rPr>
              <a:t> 5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35 ; 40 </a:t>
            </a:r>
            <a:r>
              <a:rPr lang="en-US" altLang="vi-VN" sz="2600" dirty="0" err="1">
                <a:cs typeface="Times New Roman" panose="02020603050405020304" pitchFamily="18" charset="0"/>
              </a:rPr>
              <a:t>trừ</a:t>
            </a:r>
            <a:r>
              <a:rPr lang="en-US" altLang="vi-VN" sz="2600" dirty="0">
                <a:cs typeface="Times New Roman" panose="02020603050405020304" pitchFamily="18" charset="0"/>
              </a:rPr>
              <a:t> 35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5, </a:t>
            </a:r>
            <a:r>
              <a:rPr lang="en-US" altLang="vi-VN" sz="26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cs typeface="Times New Roman" panose="02020603050405020304" pitchFamily="18" charset="0"/>
              </a:rPr>
              <a:t> 5 </a:t>
            </a:r>
            <a:r>
              <a:rPr lang="en-US" altLang="vi-VN" sz="2600" dirty="0" err="1">
                <a:cs typeface="Times New Roman" panose="02020603050405020304" pitchFamily="18" charset="0"/>
              </a:rPr>
              <a:t>nhớ</a:t>
            </a:r>
            <a:r>
              <a:rPr lang="en-US" altLang="vi-VN" sz="2600" dirty="0"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6C6953FC-F439-4E28-AD5E-D6E4465CC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246" y="2900504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83BFABE-F93D-4D32-8B52-8A98BCEB4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937" y="5321099"/>
            <a:ext cx="90247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cs typeface="Times New Roman" panose="02020603050405020304" pitchFamily="18" charset="0"/>
              </a:rPr>
              <a:t>7 </a:t>
            </a:r>
            <a:r>
              <a:rPr lang="en-US" altLang="vi-VN" sz="2600" dirty="0" err="1"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cs typeface="Times New Roman" panose="02020603050405020304" pitchFamily="18" charset="0"/>
              </a:rPr>
              <a:t> 4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28, </a:t>
            </a:r>
            <a:r>
              <a:rPr lang="en-US" altLang="vi-VN" sz="2600" dirty="0" err="1">
                <a:cs typeface="Times New Roman" panose="02020603050405020304" pitchFamily="18" charset="0"/>
              </a:rPr>
              <a:t>thêm</a:t>
            </a:r>
            <a:r>
              <a:rPr lang="en-US" altLang="vi-VN" sz="2600" dirty="0">
                <a:cs typeface="Times New Roman" panose="02020603050405020304" pitchFamily="18" charset="0"/>
              </a:rPr>
              <a:t> 4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32 ; 32 </a:t>
            </a:r>
            <a:r>
              <a:rPr lang="en-US" altLang="vi-VN" sz="2600" dirty="0" err="1">
                <a:cs typeface="Times New Roman" panose="02020603050405020304" pitchFamily="18" charset="0"/>
              </a:rPr>
              <a:t>trừ</a:t>
            </a:r>
            <a:r>
              <a:rPr lang="en-US" altLang="vi-VN" sz="2600" dirty="0">
                <a:cs typeface="Times New Roman" panose="02020603050405020304" pitchFamily="18" charset="0"/>
              </a:rPr>
              <a:t> 32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0, </a:t>
            </a:r>
            <a:r>
              <a:rPr lang="en-US" altLang="vi-VN" sz="26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cs typeface="Times New Roman" panose="02020603050405020304" pitchFamily="18" charset="0"/>
              </a:rPr>
              <a:t> 0 </a:t>
            </a:r>
            <a:r>
              <a:rPr lang="en-US" altLang="vi-VN" sz="2600" dirty="0" err="1">
                <a:cs typeface="Times New Roman" panose="02020603050405020304" pitchFamily="18" charset="0"/>
              </a:rPr>
              <a:t>nhớ</a:t>
            </a:r>
            <a:r>
              <a:rPr lang="en-US" altLang="vi-VN" sz="2600" dirty="0"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2A752CA0-C6F2-43E0-91F6-6F465E521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2" y="2890978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20298D72-1F15-48E9-ABD3-608D526B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937" y="5761011"/>
            <a:ext cx="8610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dirty="0">
                <a:cs typeface="Times New Roman" panose="02020603050405020304" pitchFamily="18" charset="0"/>
              </a:rPr>
              <a:t>7 </a:t>
            </a:r>
            <a:r>
              <a:rPr lang="en-US" altLang="vi-VN" sz="2600" dirty="0" err="1"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cs typeface="Times New Roman" panose="02020603050405020304" pitchFamily="18" charset="0"/>
              </a:rPr>
              <a:t> 2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14, </a:t>
            </a:r>
            <a:r>
              <a:rPr lang="en-US" altLang="vi-VN" sz="2600" dirty="0" err="1">
                <a:cs typeface="Times New Roman" panose="02020603050405020304" pitchFamily="18" charset="0"/>
              </a:rPr>
              <a:t>thêm</a:t>
            </a:r>
            <a:r>
              <a:rPr lang="en-US" altLang="vi-VN" sz="2600" dirty="0">
                <a:cs typeface="Times New Roman" panose="02020603050405020304" pitchFamily="18" charset="0"/>
              </a:rPr>
              <a:t> 3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17 ; 17 </a:t>
            </a:r>
            <a:r>
              <a:rPr lang="en-US" altLang="vi-VN" sz="2600" dirty="0" err="1">
                <a:cs typeface="Times New Roman" panose="02020603050405020304" pitchFamily="18" charset="0"/>
              </a:rPr>
              <a:t>trừ</a:t>
            </a:r>
            <a:r>
              <a:rPr lang="en-US" altLang="vi-VN" sz="2600" dirty="0">
                <a:cs typeface="Times New Roman" panose="02020603050405020304" pitchFamily="18" charset="0"/>
              </a:rPr>
              <a:t> 17 </a:t>
            </a:r>
            <a:r>
              <a:rPr lang="en-US" altLang="vi-VN" sz="26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600" dirty="0">
                <a:cs typeface="Times New Roman" panose="02020603050405020304" pitchFamily="18" charset="0"/>
              </a:rPr>
              <a:t> 0, </a:t>
            </a:r>
            <a:r>
              <a:rPr lang="en-US" altLang="vi-VN" sz="26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600" dirty="0">
                <a:cs typeface="Times New Roman" panose="02020603050405020304" pitchFamily="18" charset="0"/>
              </a:rPr>
              <a:t> 0 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BCE5E38E-2316-44C7-B471-718220DC2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09" y="290423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FEEA655A-2855-447E-9266-420466571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2735"/>
            <a:ext cx="4402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dirty="0">
                <a:cs typeface="Times New Roman" panose="02020603050405020304" pitchFamily="18" charset="0"/>
              </a:rPr>
              <a:t>80120 : 245 = …   (</a:t>
            </a:r>
            <a:r>
              <a:rPr lang="en-US" altLang="vi-VN" sz="3200" dirty="0" err="1">
                <a:cs typeface="Times New Roman" panose="02020603050405020304" pitchFamily="18" charset="0"/>
              </a:rPr>
              <a:t>dư</a:t>
            </a:r>
            <a:r>
              <a:rPr lang="en-US" altLang="vi-VN" sz="3200" dirty="0">
                <a:cs typeface="Times New Roman" panose="02020603050405020304" pitchFamily="18" charset="0"/>
              </a:rPr>
              <a:t>... )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4FF30F85-10DB-4EFD-9D5A-64C33039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230" y="326870"/>
            <a:ext cx="6407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35947219-4FDA-4215-8A90-B92D7376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22" y="171384"/>
            <a:ext cx="3392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>
                <a:cs typeface="Times New Roman" panose="02020603050405020304" pitchFamily="18" charset="0"/>
              </a:rPr>
              <a:t>b) 80120 : 245 = ?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A54F92E8-D4D7-47CA-BCF7-48500E06B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88" y="238339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ACF36512-B466-4BCC-A81B-F584F06A3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952" y="6161229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327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5B6A06A0-6B8B-44EB-B242-1584B0F03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537" y="616090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927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5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"/>
                            </p:stCondLst>
                            <p:childTnLst>
                              <p:par>
                                <p:cTn id="9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00"/>
                            </p:stCondLst>
                            <p:childTnLst>
                              <p:par>
                                <p:cTn id="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45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25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50"/>
                            </p:stCondLst>
                            <p:childTnLst>
                              <p:par>
                                <p:cTn id="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50"/>
                            </p:stCondLst>
                            <p:childTnLst>
                              <p:par>
                                <p:cTn id="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600"/>
                            </p:stCondLst>
                            <p:childTnLst>
                              <p:par>
                                <p:cTn id="1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6" grpId="3"/>
      <p:bldP spid="7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5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60331" y="2874229"/>
            <a:ext cx="41173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8"/>
            <a:ext cx="12192000" cy="685612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95400" y="821398"/>
            <a:ext cx="56465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 </a:t>
            </a:r>
            <a:r>
              <a:rPr lang="en-US" altLang="vi-VN" sz="3600" b="1" dirty="0" err="1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Đặt</a:t>
            </a:r>
            <a:r>
              <a:rPr lang="en-US" altLang="vi-VN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rồi</a:t>
            </a:r>
            <a:r>
              <a:rPr lang="en-US" altLang="vi-VN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tính</a:t>
            </a:r>
            <a:endParaRPr lang="en-US" altLang="vi-VN" sz="3600" b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vi-VN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a) 62321 : 307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61244" y="1467729"/>
            <a:ext cx="3484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b) 81350 : 187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4DFDAB-5DBD-4BBA-A417-8FC4E121E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8" y="2316072"/>
            <a:ext cx="3365326" cy="2292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ED1B5-8F9E-494A-8818-9C7E5154F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89" y="2488901"/>
            <a:ext cx="3143689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6" y="871468"/>
            <a:ext cx="11061526" cy="50323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335" y="2498829"/>
            <a:ext cx="2220590" cy="541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Tìm x :</a:t>
            </a:r>
          </a:p>
          <a:p>
            <a:pPr marL="0" indent="0">
              <a:buNone/>
            </a:pPr>
            <a:r>
              <a:rPr lang="pt-BR" sz="32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br>
              <a:rPr lang="pt-BR" sz="32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2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762" y="3033436"/>
            <a:ext cx="4103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1705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b) 89658 : x = 293</a:t>
            </a:r>
          </a:p>
        </p:txBody>
      </p:sp>
      <p:sp>
        <p:nvSpPr>
          <p:cNvPr id="2" name="Rectangle 1"/>
          <p:cNvSpPr/>
          <p:nvPr/>
        </p:nvSpPr>
        <p:spPr>
          <a:xfrm>
            <a:off x="5535570" y="3566605"/>
            <a:ext cx="73977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170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= 89658 : 293</a:t>
            </a:r>
          </a:p>
          <a:p>
            <a:r>
              <a:rPr lang="pt-BR" sz="3200" b="1" i="0" dirty="0">
                <a:solidFill>
                  <a:srgbClr val="170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= 306</a:t>
            </a:r>
            <a:br>
              <a:rPr lang="pt-BR" sz="3200" b="1" i="0" dirty="0">
                <a:solidFill>
                  <a:srgbClr val="170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200" b="1" i="0" dirty="0">
                <a:solidFill>
                  <a:srgbClr val="170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1705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6" descr="xuan%20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4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1712015" y="1601221"/>
            <a:ext cx="876797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80045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615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sáu ngày 25 tháng 12 năm 2020 Toán Chia cho số có ba chữ số (tiếp theo)</dc:title>
  <dc:creator>AutoBVT</dc:creator>
  <cp:lastModifiedBy>Administrator</cp:lastModifiedBy>
  <cp:revision>110</cp:revision>
  <dcterms:created xsi:type="dcterms:W3CDTF">2020-12-24T11:46:23Z</dcterms:created>
  <dcterms:modified xsi:type="dcterms:W3CDTF">2021-12-27T08:03:22Z</dcterms:modified>
</cp:coreProperties>
</file>